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6"/>
  </p:notesMasterIdLst>
  <p:sldIdLst>
    <p:sldId id="257" r:id="rId2"/>
    <p:sldId id="275" r:id="rId3"/>
    <p:sldId id="258" r:id="rId4"/>
    <p:sldId id="260" r:id="rId5"/>
    <p:sldId id="261" r:id="rId6"/>
    <p:sldId id="262" r:id="rId7"/>
    <p:sldId id="266" r:id="rId8"/>
    <p:sldId id="272" r:id="rId9"/>
    <p:sldId id="264" r:id="rId10"/>
    <p:sldId id="265" r:id="rId11"/>
    <p:sldId id="271" r:id="rId12"/>
    <p:sldId id="269" r:id="rId13"/>
    <p:sldId id="270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chael Meinders" initials="RM" lastIdx="1" clrIdx="0">
    <p:extLst>
      <p:ext uri="{19B8F6BF-5375-455C-9EA6-DF929625EA0E}">
        <p15:presenceInfo xmlns:p15="http://schemas.microsoft.com/office/powerpoint/2012/main" userId="05dc04605af20e2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79646" autoAdjust="0"/>
  </p:normalViewPr>
  <p:slideViewPr>
    <p:cSldViewPr snapToGrid="0">
      <p:cViewPr varScale="1">
        <p:scale>
          <a:sx n="68" d="100"/>
          <a:sy n="68" d="100"/>
        </p:scale>
        <p:origin x="12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webp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D7836-C55D-4F02-A052-6FE0728CCF9D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585BB-4D46-4C8A-96C0-A14F80899D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362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was largely clean (minus postal code)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585BB-4D46-4C8A-96C0-A14F80899D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25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#529985</a:t>
            </a:r>
          </a:p>
          <a:p>
            <a:r>
              <a:rPr lang="en-US" dirty="0"/>
              <a:t>c26b51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585BB-4D46-4C8A-96C0-A14F80899DA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24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Profit is unsuccessful due to lack of cost info, we really only have shipping cost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Chose balanced accuracy score due to un-balanced data</a:t>
            </a:r>
          </a:p>
          <a:p>
            <a:r>
              <a:rPr lang="en-US" dirty="0"/>
              <a:t>Not returned 95.3% of the time – pretty much always threw “no”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585BB-4D46-4C8A-96C0-A14F80899D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13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Overall profit margin is 3.5%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585BB-4D46-4C8A-96C0-A14F80899D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55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source code for forecast time series data – works best with strong seasonality &amp; several seasons of historical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A585BB-4D46-4C8A-96C0-A14F80899D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998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webp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 fontScale="90000"/>
          </a:bodyPr>
          <a:lstStyle/>
          <a:p>
            <a:r>
              <a:rPr lang="en-US" sz="8000" dirty="0"/>
              <a:t>Global Superstores: </a:t>
            </a:r>
            <a:r>
              <a:rPr lang="en-US" sz="4400" dirty="0"/>
              <a:t>A Timeseries Analysis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49056" y="4672738"/>
            <a:ext cx="3110044" cy="2020667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Forrest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casey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Rachael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meinders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David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pearcill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Melanie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thelen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p:transition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2C0D3D29-CC43-4E5B-8D8F-5ED8158D3B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973" y="0"/>
            <a:ext cx="5958840" cy="62512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A8E0E4-5A27-4F8C-8809-D3E5333BD1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1" y="0"/>
            <a:ext cx="6248874" cy="626700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C71FB31-BDFE-4AB7-B3E5-00454A663AE9}"/>
              </a:ext>
            </a:extLst>
          </p:cNvPr>
          <p:cNvSpPr txBox="1">
            <a:spLocks/>
          </p:cNvSpPr>
          <p:nvPr/>
        </p:nvSpPr>
        <p:spPr>
          <a:xfrm>
            <a:off x="-1" y="6374405"/>
            <a:ext cx="12191999" cy="483595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9808" lvl="4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			SALES						        PROFIT</a:t>
            </a:r>
          </a:p>
        </p:txBody>
      </p:sp>
    </p:spTree>
    <p:extLst>
      <p:ext uri="{BB962C8B-B14F-4D97-AF65-F5344CB8AC3E}">
        <p14:creationId xmlns:p14="http://schemas.microsoft.com/office/powerpoint/2010/main" val="2217929931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832A5-1726-4AF4-A9C3-CD1F13F36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/>
              <a:t>Thank you!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E4C4C3FA-9D28-4354-BE70-E593B7030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05" r="20525"/>
          <a:stretch/>
        </p:blipFill>
        <p:spPr>
          <a:xfrm>
            <a:off x="4587240" y="0"/>
            <a:ext cx="7604759" cy="6858000"/>
          </a:xfrm>
        </p:spPr>
      </p:pic>
    </p:spTree>
    <p:extLst>
      <p:ext uri="{BB962C8B-B14F-4D97-AF65-F5344CB8AC3E}">
        <p14:creationId xmlns:p14="http://schemas.microsoft.com/office/powerpoint/2010/main" val="1069742554"/>
      </p:ext>
    </p:extLst>
  </p:cSld>
  <p:clrMapOvr>
    <a:masterClrMapping/>
  </p:clrMapOvr>
  <p:transition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C7204-A0ED-4948-A27A-4A4675EB8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Re-sampling – all orders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BD52C2-4961-483D-BC72-BD96F02DD5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3233"/>
            <a:ext cx="12192000" cy="1631533"/>
          </a:xfrm>
        </p:spPr>
      </p:pic>
    </p:spTree>
    <p:extLst>
      <p:ext uri="{BB962C8B-B14F-4D97-AF65-F5344CB8AC3E}">
        <p14:creationId xmlns:p14="http://schemas.microsoft.com/office/powerpoint/2010/main" val="3771299919"/>
      </p:ext>
    </p:extLst>
  </p:cSld>
  <p:clrMapOvr>
    <a:masterClrMapping/>
  </p:clrMapOvr>
  <p:transition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D87C-4480-4D29-B79F-BCFBD8501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Re-sampling – top countries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2876B1-353F-4BEF-88B1-001EF350E7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4" y="2666744"/>
            <a:ext cx="12181286" cy="1524511"/>
          </a:xfrm>
        </p:spPr>
      </p:pic>
    </p:spTree>
    <p:extLst>
      <p:ext uri="{BB962C8B-B14F-4D97-AF65-F5344CB8AC3E}">
        <p14:creationId xmlns:p14="http://schemas.microsoft.com/office/powerpoint/2010/main" val="1763688514"/>
      </p:ext>
    </p:extLst>
  </p:cSld>
  <p:clrMapOvr>
    <a:masterClrMapping/>
  </p:clrMapOvr>
  <p:transition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8EF7B-7686-4454-8302-B933E2E2B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– tables &amp; chairs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89EB9C-149A-4867-97C8-00083FFF2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970873"/>
            <a:ext cx="10058400" cy="442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37861"/>
      </p:ext>
    </p:extLst>
  </p:cSld>
  <p:clrMapOvr>
    <a:masterClrMapping/>
  </p:clrMapOvr>
  <p:transition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3907825-644F-4B38-962A-5723A519C4F3}"/>
              </a:ext>
            </a:extLst>
          </p:cNvPr>
          <p:cNvSpPr txBox="1">
            <a:spLocks/>
          </p:cNvSpPr>
          <p:nvPr/>
        </p:nvSpPr>
        <p:spPr>
          <a:xfrm>
            <a:off x="98213" y="247091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A Black Hole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of Indecision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DB62C688-03C3-45DE-9B62-1668B1AC8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980461" y="962491"/>
            <a:ext cx="6476478" cy="4515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76B31203-8E7C-48A0-9F10-997056B1698B}"/>
              </a:ext>
            </a:extLst>
          </p:cNvPr>
          <p:cNvSpPr txBox="1">
            <a:spLocks/>
          </p:cNvSpPr>
          <p:nvPr/>
        </p:nvSpPr>
        <p:spPr>
          <a:xfrm>
            <a:off x="0" y="247090"/>
            <a:ext cx="10058400" cy="14507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 Black Hole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of Indecision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10EE6E1-37A3-47B6-B29A-CCEBA74CB5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934" y="-45671"/>
            <a:ext cx="8432800" cy="650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997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push dir="u"/>
      </p:transition>
    </mc:Choice>
    <mc:Fallback>
      <p:transition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766991-3FD3-4CFC-B76D-25776F49D37D}"/>
              </a:ext>
            </a:extLst>
          </p:cNvPr>
          <p:cNvSpPr txBox="1">
            <a:spLocks/>
          </p:cNvSpPr>
          <p:nvPr/>
        </p:nvSpPr>
        <p:spPr>
          <a:xfrm>
            <a:off x="0" y="6388868"/>
            <a:ext cx="4726005" cy="614413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bg1"/>
                </a:solidFill>
              </a:rPr>
              <a:t>51,290 ROWS &amp; 22 COLUMNS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63B6DF-3B00-47CA-AD30-39F607ED57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481"/>
          <a:stretch/>
        </p:blipFill>
        <p:spPr>
          <a:xfrm>
            <a:off x="-497" y="1287231"/>
            <a:ext cx="8418633" cy="51016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2FFAE7-2B48-4D52-8E2B-41938E5B57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07" y="-1"/>
            <a:ext cx="10495968" cy="14234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57E47A-CA08-40E0-BFAE-A0266A7309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7349" y="3648173"/>
            <a:ext cx="3451530" cy="26253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DAA38B-7494-4074-9271-A6FC79BCFC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7075" y="-4746"/>
            <a:ext cx="1580967" cy="36529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A704D6B-141B-4CD6-BB3B-A8A1451A37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8136" y="2034216"/>
            <a:ext cx="1471484" cy="72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859390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5E39B-507C-42D4-AA5D-306A01F90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orders vs top countries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3B3A17-F5F8-4040-B433-26C454FB03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Accuracy across regressions</a:t>
            </a:r>
          </a:p>
        </p:txBody>
      </p:sp>
    </p:spTree>
    <p:extLst>
      <p:ext uri="{BB962C8B-B14F-4D97-AF65-F5344CB8AC3E}">
        <p14:creationId xmlns:p14="http://schemas.microsoft.com/office/powerpoint/2010/main" val="2367547913"/>
      </p:ext>
    </p:extLst>
  </p:cSld>
  <p:clrMapOvr>
    <a:masterClrMapping/>
  </p:clrMapOvr>
  <p:transition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0AEA2-2B7F-4C67-A580-C4D82DEC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 from all countries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9F0882-1480-46FA-9B55-2403063E38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20" y="2327949"/>
            <a:ext cx="10672824" cy="10154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F290E6-F35A-4B9F-8C5B-43F3D90E11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2"/>
          <a:stretch/>
        </p:blipFill>
        <p:spPr>
          <a:xfrm>
            <a:off x="139720" y="3883971"/>
            <a:ext cx="11972040" cy="12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14820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0AEA2-2B7F-4C67-A580-C4D82DECE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 from top countries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B945FB-A474-43F0-9FF9-DF90959B8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18" y="2322965"/>
            <a:ext cx="10633400" cy="957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8BC1DF-BC71-497E-9A5A-9E3EBD72F8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" r="1"/>
          <a:stretch/>
        </p:blipFill>
        <p:spPr>
          <a:xfrm>
            <a:off x="166417" y="3847368"/>
            <a:ext cx="11711356" cy="124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093877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D384C-F597-4133-BF07-BB2EB6F28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– loss leader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66D7AD-4B86-4471-95A0-091AEA592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148" y="2005542"/>
            <a:ext cx="5185704" cy="4286849"/>
          </a:xfrm>
        </p:spPr>
      </p:pic>
    </p:spTree>
    <p:extLst>
      <p:ext uri="{BB962C8B-B14F-4D97-AF65-F5344CB8AC3E}">
        <p14:creationId xmlns:p14="http://schemas.microsoft.com/office/powerpoint/2010/main" val="892286774"/>
      </p:ext>
    </p:extLst>
  </p:cSld>
  <p:clrMapOvr>
    <a:masterClrMapping/>
  </p:clrMapOvr>
  <p:transition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CA6DB5-A878-480B-AAB0-C891B48068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696200" cy="63872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538E9B-74C9-4F61-821F-57A225CA9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8585" y="3886200"/>
            <a:ext cx="8817150" cy="135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877854"/>
      </p:ext>
    </p:extLst>
  </p:cSld>
  <p:clrMapOvr>
    <a:masterClrMapping/>
  </p:clrMapOvr>
  <p:transition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6340F-4A64-4282-9065-CAD80CADF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Forecasting future sales &amp; profit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133D56-F5A1-415A-8404-4A369A7CBB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facebook</a:t>
            </a:r>
            <a:r>
              <a:rPr lang="en-US" dirty="0"/>
              <a:t> prophet</a:t>
            </a:r>
          </a:p>
        </p:txBody>
      </p:sp>
    </p:spTree>
    <p:extLst>
      <p:ext uri="{BB962C8B-B14F-4D97-AF65-F5344CB8AC3E}">
        <p14:creationId xmlns:p14="http://schemas.microsoft.com/office/powerpoint/2010/main" val="4108128904"/>
      </p:ext>
    </p:extLst>
  </p:cSld>
  <p:clrMapOvr>
    <a:masterClrMapping/>
  </p:clrMapOvr>
  <p:transition>
    <p:pull/>
  </p:transition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{DA76413B-D966-4EA8-9267-933554B28FB9}tf56160789_win32</Template>
  <TotalTime>309</TotalTime>
  <Words>169</Words>
  <Application>Microsoft Office PowerPoint</Application>
  <PresentationFormat>Widescreen</PresentationFormat>
  <Paragraphs>33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Bookman Old Style</vt:lpstr>
      <vt:lpstr>Calibri</vt:lpstr>
      <vt:lpstr>Franklin Gothic Book</vt:lpstr>
      <vt:lpstr>1_RetrospectVTI</vt:lpstr>
      <vt:lpstr>Global Superstores: A Timeseries Analysis</vt:lpstr>
      <vt:lpstr>PowerPoint Presentation</vt:lpstr>
      <vt:lpstr>PowerPoint Presentation</vt:lpstr>
      <vt:lpstr>All orders vs top countries</vt:lpstr>
      <vt:lpstr>Orders from all countries</vt:lpstr>
      <vt:lpstr>Orders from top countries</vt:lpstr>
      <vt:lpstr>Tables – loss leader</vt:lpstr>
      <vt:lpstr>PowerPoint Presentation</vt:lpstr>
      <vt:lpstr>Forecasting future sales &amp; profit</vt:lpstr>
      <vt:lpstr>PowerPoint Presentation</vt:lpstr>
      <vt:lpstr>Thank you!</vt:lpstr>
      <vt:lpstr>Re-sampling – all orders</vt:lpstr>
      <vt:lpstr>Re-sampling – top countries</vt:lpstr>
      <vt:lpstr>Methodology – tables &amp; chairs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Superstores: A Timeseries Analysis</dc:title>
  <dc:creator>Rachael Meinders</dc:creator>
  <cp:lastModifiedBy>Rachael Meinders</cp:lastModifiedBy>
  <cp:revision>8</cp:revision>
  <dcterms:created xsi:type="dcterms:W3CDTF">2022-03-09T02:45:25Z</dcterms:created>
  <dcterms:modified xsi:type="dcterms:W3CDTF">2022-03-10T03:07:43Z</dcterms:modified>
</cp:coreProperties>
</file>

<file path=docProps/thumbnail.jpeg>
</file>